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60648"/>
            <a:ext cx="8062912" cy="936104"/>
          </a:xfrm>
        </p:spPr>
        <p:txBody>
          <a:bodyPr>
            <a:norm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аргы\Desktop\Задание_2_-_СРС\Детские картинки\2fe89fe445f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136903" cy="52565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518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«Первая буква»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закрепить умение детей определять первую букву в слове, первый звук в слове, закрепить графическое изображение буквы. Развивать фонематический слух.</a:t>
            </a:r>
          </a:p>
          <a:p>
            <a:endParaRPr lang="ru-RU" dirty="0"/>
          </a:p>
        </p:txBody>
      </p:sp>
      <p:pic>
        <p:nvPicPr>
          <p:cNvPr id="10243" name="Picture 3" descr="C:\Users\Саргы\Desktop\картинки2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83" y="3645024"/>
            <a:ext cx="754615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483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«Найди одинаковые слоги»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упражнять детей в умении анализировать слоговый состав слова, находить на слух одинаковые слоги. Развивать фонематический слух.</a:t>
            </a:r>
          </a:p>
          <a:p>
            <a:endParaRPr lang="ru-RU" dirty="0"/>
          </a:p>
        </p:txBody>
      </p:sp>
      <p:pic>
        <p:nvPicPr>
          <p:cNvPr id="11266" name="Picture 2" descr="C:\Users\Саргы\Desktop\картинки2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3284984"/>
            <a:ext cx="763284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400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 какую букву похоже?»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закреплять знания детей о  графическом изображении букв. Закрепить умение соотносить буквы с картинкой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0" name="Picture 2" descr="C:\Users\Саргы\Desktop\картинки2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29000"/>
            <a:ext cx="513395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36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«Напиши букву правильно»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закреплять знания детей о графическом изображении букв. Упражнять в написании печатных букв.</a:t>
            </a:r>
          </a:p>
          <a:p>
            <a:endParaRPr lang="ru-RU" dirty="0"/>
          </a:p>
        </p:txBody>
      </p:sp>
      <p:pic>
        <p:nvPicPr>
          <p:cNvPr id="13314" name="Picture 2" descr="C:\Users\Саргы\Desktop\картинки2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92" y="3140968"/>
            <a:ext cx="7272808" cy="313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590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«Звучащий поезд»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Цель: закреплять умение детей выделять звук в начале, конце и середине слова, определять положение звука в слове. Развивать фонематический слух.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568863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8962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«Прочитай словечко»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Цель: закреплять знания детей о графическом изображении букв. Упражнять в чтении слов. Развивать интерес к грамоте.</a:t>
            </a:r>
            <a:endParaRPr lang="ru-RU" dirty="0"/>
          </a:p>
        </p:txBody>
      </p:sp>
      <p:pic>
        <p:nvPicPr>
          <p:cNvPr id="15362" name="Picture 2" descr="C:\Users\Саргы\Desktop\картинки2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68" y="3356992"/>
            <a:ext cx="7414163" cy="229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110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«Давайте познакомимся»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упражнять детей в умении четко произносить звуки в слогах, словах, словосочетаниях. Развивать внимание, связную речь (составить предложение с заданным словом, составить описательный рассказ), развивать грамматический строй речи.</a:t>
            </a:r>
            <a:endParaRPr lang="ru-RU" sz="2000" dirty="0"/>
          </a:p>
        </p:txBody>
      </p:sp>
      <p:pic>
        <p:nvPicPr>
          <p:cNvPr id="16386" name="Picture 2" descr="C:\Users\Саргы\Desktop\картинки2\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08920"/>
            <a:ext cx="4392488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102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«Звучащие упражнения»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sz="2400" dirty="0" smtClean="0"/>
              <a:t>Цель: упражнять детей в дифференциации звуков (ч, ш, щ), умении находить предметы, в названии которых есть заданный звук. Развивать фонематический слух, внимание.</a:t>
            </a:r>
          </a:p>
          <a:p>
            <a:endParaRPr lang="ru-RU" dirty="0"/>
          </a:p>
        </p:txBody>
      </p:sp>
      <p:pic>
        <p:nvPicPr>
          <p:cNvPr id="17410" name="Picture 2" descr="C:\Users\Саргы\Desktop\картинки2\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3744416" cy="405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355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«Что изменилось»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508104"/>
          </a:xfrm>
        </p:spPr>
        <p:txBody>
          <a:bodyPr/>
          <a:lstStyle/>
          <a:p>
            <a:r>
              <a:rPr lang="ru-RU" dirty="0" smtClean="0"/>
              <a:t>Цель: развивать фонематический слух детей, закреплять умение детей делать звукобуквенный анализ слова, мышление, внимание, упражнять в чтении слов по слогам.</a:t>
            </a:r>
          </a:p>
          <a:p>
            <a:endParaRPr lang="ru-RU" dirty="0"/>
          </a:p>
        </p:txBody>
      </p:sp>
      <p:pic>
        <p:nvPicPr>
          <p:cNvPr id="18434" name="Picture 2" descr="C:\Users\Саргы\Desktop\картинки2\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56992"/>
            <a:ext cx="439248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010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«Азбука»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Цель: закреплять умение детей делить слова на слоги, выделять ударный слог. Упражнять в произношении слов разной слоговой структуры. Упражнять в умении составлять предложения с заданным словам. Воспитывать интерес к чтению</a:t>
            </a:r>
          </a:p>
          <a:p>
            <a:endParaRPr lang="ru-RU" sz="2400" dirty="0"/>
          </a:p>
        </p:txBody>
      </p:sp>
      <p:pic>
        <p:nvPicPr>
          <p:cNvPr id="19458" name="Picture 2" descr="C:\Users\Саргы\Desktop\картинки2\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40181"/>
            <a:ext cx="36576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18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«Допиши слово»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закреплять знания о графическом изображении букв. Упражнять в умении соотносить звуки в словах с буквами. Развивать фонематический слух</a:t>
            </a:r>
          </a:p>
          <a:p>
            <a:endParaRPr lang="ru-RU" dirty="0"/>
          </a:p>
        </p:txBody>
      </p:sp>
      <p:pic>
        <p:nvPicPr>
          <p:cNvPr id="2050" name="Picture 2" descr="C:\Users\Саргы\Desktop\картинки2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770485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902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r>
              <a:rPr lang="ru-RU" dirty="0" smtClean="0"/>
              <a:t>«Зашифрованное слово»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sz="2400" dirty="0" smtClean="0"/>
              <a:t>Цель: Закреплять знания детей о графическом изображении букв. Упражнять в чтении слов. Развивать интерес к грамоте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20482" name="Picture 2" descr="C:\Users\Саргы\Desktop\картинки2\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652" y="2852936"/>
            <a:ext cx="7488832" cy="225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292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«Отгадай какая буква спряталась?»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5040560"/>
          </a:xfrm>
        </p:spPr>
        <p:txBody>
          <a:bodyPr/>
          <a:lstStyle/>
          <a:p>
            <a:r>
              <a:rPr lang="ru-RU" sz="2400" dirty="0" smtClean="0"/>
              <a:t>Цель: закреплять умение детей определять название буквы при помощи обследования карточек пальчиками (карточку с буквой прячут в мешок)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21506" name="Picture 2" descr="C:\Users\Саргы\Desktop\картинки2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96719"/>
            <a:ext cx="6048672" cy="276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013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«Длинные и короткие слова»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Цель: закреплять умение детей определять длинные и короткие слова. Развивать интерес к звучащей речи, закреплять умение делить свои слова на слоги с помощью перешагивания и </a:t>
            </a:r>
            <a:r>
              <a:rPr lang="ru-RU" dirty="0" err="1" smtClean="0"/>
              <a:t>прохлопывании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Саргы\Desktop\картинки2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7632848" cy="228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063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«Собери слово»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Цель: закреплять умения детей составлять целое из частей. Упражнять детей в умении делить слова на слоги, читать слоги и слова. Закреплять акустические характеристики звука. Развивать внимание, интерес к чтению, грамоте</a:t>
            </a:r>
          </a:p>
          <a:p>
            <a:endParaRPr lang="ru-RU" dirty="0"/>
          </a:p>
        </p:txBody>
      </p:sp>
      <p:pic>
        <p:nvPicPr>
          <p:cNvPr id="4098" name="Picture 2" descr="C:\Users\Саргы\Desktop\картинки2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93596"/>
            <a:ext cx="76328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61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36104"/>
          </a:xfrm>
        </p:spPr>
        <p:txBody>
          <a:bodyPr/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«Собери букву»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Цель: закреплять умение детей составлять целое из частей; закреплять графическое изображение букв.</a:t>
            </a:r>
          </a:p>
          <a:p>
            <a:endParaRPr lang="ru-RU" dirty="0"/>
          </a:p>
        </p:txBody>
      </p:sp>
      <p:pic>
        <p:nvPicPr>
          <p:cNvPr id="5122" name="Picture 2" descr="C:\Users\Саргы\Desktop\картинки2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26904"/>
            <a:ext cx="7416824" cy="376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162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«Превращения слов»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 упражнять детей в умении изменять слова путем замены или перестановки звуков, слогов в слове; развивать фонематический слух, мышление.</a:t>
            </a:r>
          </a:p>
          <a:p>
            <a:pPr marL="64008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Саргы\Desktop\картинки2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763284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238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«Ребусы»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/>
          <a:lstStyle/>
          <a:p>
            <a:r>
              <a:rPr lang="ru-RU" dirty="0" smtClean="0"/>
              <a:t>Цель: закреплять умение детей отгадывать слово по первым звукам в названии картинок, разгадывать ребусы. Развивать вариативность мышления, память, речь.</a:t>
            </a:r>
          </a:p>
          <a:p>
            <a:endParaRPr lang="ru-RU" dirty="0"/>
          </a:p>
        </p:txBody>
      </p:sp>
      <p:pic>
        <p:nvPicPr>
          <p:cNvPr id="7170" name="Picture 2" descr="C:\Users\Саргы\Desktop\картинки2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3333750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Саргы\Desktop\картинки2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14084"/>
            <a:ext cx="333375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161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«Давайте познакомимся»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/>
          <a:lstStyle/>
          <a:p>
            <a:r>
              <a:rPr lang="ru-RU" dirty="0" smtClean="0"/>
              <a:t>Цель: упражнять детей в чтении, умении ориентироваться в тексте. Развивать внимание, связную речь (составить предложение с заданным словом, составить описательный рассказ). Развивать грамматический строй речи</a:t>
            </a:r>
          </a:p>
          <a:p>
            <a:endParaRPr lang="ru-RU" dirty="0"/>
          </a:p>
        </p:txBody>
      </p:sp>
      <p:pic>
        <p:nvPicPr>
          <p:cNvPr id="8194" name="Picture 2" descr="C:\Users\Саргы\Desktop\картинки2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576064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463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«Одень слово»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/>
          <a:lstStyle/>
          <a:p>
            <a:r>
              <a:rPr lang="ru-RU" dirty="0" smtClean="0"/>
              <a:t>Цель: закрепить знания детей акустических характеристик звука. Упражнять в умении производить звуковой анализ слов.</a:t>
            </a:r>
          </a:p>
          <a:p>
            <a:endParaRPr lang="ru-RU" dirty="0"/>
          </a:p>
        </p:txBody>
      </p:sp>
      <p:pic>
        <p:nvPicPr>
          <p:cNvPr id="9218" name="Picture 2" descr="C:\Users\Саргы\Desktop\картинки2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96855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748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584</Words>
  <Application>Microsoft Office PowerPoint</Application>
  <PresentationFormat>Экран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Презентация PowerPoint</vt:lpstr>
      <vt:lpstr>«Допиши слово»</vt:lpstr>
      <vt:lpstr>«Длинные и короткие слова»</vt:lpstr>
      <vt:lpstr>«Собери слово»</vt:lpstr>
      <vt:lpstr>«Собери букву»</vt:lpstr>
      <vt:lpstr>«Превращения слов»</vt:lpstr>
      <vt:lpstr>«Ребусы»</vt:lpstr>
      <vt:lpstr>«Давайте познакомимся»</vt:lpstr>
      <vt:lpstr>«Одень слово»</vt:lpstr>
      <vt:lpstr>«Первая буква»</vt:lpstr>
      <vt:lpstr>«Найди одинаковые слоги»</vt:lpstr>
      <vt:lpstr>«На какую букву похоже?»</vt:lpstr>
      <vt:lpstr>«Напиши букву правильно»</vt:lpstr>
      <vt:lpstr>«Звучащий поезд»</vt:lpstr>
      <vt:lpstr>«Прочитай словечко»</vt:lpstr>
      <vt:lpstr>«Давайте познакомимся»</vt:lpstr>
      <vt:lpstr>«Звучащие упражнения»</vt:lpstr>
      <vt:lpstr>«Что изменилось»</vt:lpstr>
      <vt:lpstr>«Азбука»</vt:lpstr>
      <vt:lpstr>«Зашифрованное слово»</vt:lpstr>
      <vt:lpstr>«Отгадай какая буква спряталась?»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Саргы</dc:creator>
  <cp:lastModifiedBy>Саргы</cp:lastModifiedBy>
  <cp:revision>11</cp:revision>
  <dcterms:created xsi:type="dcterms:W3CDTF">2016-02-24T14:37:54Z</dcterms:created>
  <dcterms:modified xsi:type="dcterms:W3CDTF">2016-02-24T16:28:19Z</dcterms:modified>
</cp:coreProperties>
</file>